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SE TU BUSCARES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 TU BUSCARES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tu buscares a Jesus, </a:t>
            </a:r>
          </a:p>
          <a:p>
            <a:r>
              <a:rPr lang="pt-BR" dirty="0"/>
              <a:t>Encontrarás o Salvador. </a:t>
            </a:r>
          </a:p>
          <a:p>
            <a:r>
              <a:rPr lang="pt-BR" dirty="0"/>
              <a:t>A ti virá manhã de luz </a:t>
            </a:r>
          </a:p>
          <a:p>
            <a:r>
              <a:rPr lang="pt-BR" dirty="0"/>
              <a:t>E paz em Seu amor.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 TU BUSCARES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buscares </a:t>
            </a:r>
            <a:r>
              <a:rPr lang="pt-BR" dirty="0" err="1"/>
              <a:t>conhecê-lO</a:t>
            </a:r>
            <a:r>
              <a:rPr lang="pt-BR" dirty="0"/>
              <a:t>, </a:t>
            </a:r>
          </a:p>
          <a:p>
            <a:r>
              <a:rPr lang="pt-BR" dirty="0"/>
              <a:t>E sempre </a:t>
            </a:r>
            <a:r>
              <a:rPr lang="pt-BR" dirty="0" err="1"/>
              <a:t>amá-lO</a:t>
            </a:r>
            <a:r>
              <a:rPr lang="pt-BR" dirty="0"/>
              <a:t> também, </a:t>
            </a:r>
          </a:p>
          <a:p>
            <a:r>
              <a:rPr lang="pt-BR" dirty="0"/>
              <a:t>Manhã feliz despontará </a:t>
            </a:r>
          </a:p>
          <a:p>
            <a:r>
              <a:rPr lang="pt-BR" dirty="0"/>
              <a:t>Para ti no lar de além.</a:t>
            </a:r>
          </a:p>
        </p:txBody>
      </p:sp>
    </p:spTree>
    <p:extLst>
      <p:ext uri="{BB962C8B-B14F-4D97-AF65-F5344CB8AC3E}">
        <p14:creationId xmlns:p14="http://schemas.microsoft.com/office/powerpoint/2010/main" val="1917755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 TU BUSCARES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À luz do que Ele prometeu, </a:t>
            </a:r>
          </a:p>
          <a:p>
            <a:r>
              <a:rPr lang="pt-BR" dirty="0"/>
              <a:t>Em teu viver desfrutarás </a:t>
            </a:r>
          </a:p>
          <a:p>
            <a:r>
              <a:rPr lang="pt-BR" dirty="0"/>
              <a:t>O amor e as bênçãos lá do Céu, </a:t>
            </a:r>
          </a:p>
          <a:p>
            <a:r>
              <a:rPr lang="pt-BR" dirty="0"/>
              <a:t>De Deus, a doce paz. </a:t>
            </a:r>
          </a:p>
        </p:txBody>
      </p:sp>
    </p:spTree>
    <p:extLst>
      <p:ext uri="{BB962C8B-B14F-4D97-AF65-F5344CB8AC3E}">
        <p14:creationId xmlns:p14="http://schemas.microsoft.com/office/powerpoint/2010/main" val="2402334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 TU BUSCARES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buscares </a:t>
            </a:r>
            <a:r>
              <a:rPr lang="pt-BR" dirty="0" err="1"/>
              <a:t>conhecê-lO</a:t>
            </a:r>
            <a:r>
              <a:rPr lang="pt-BR" dirty="0"/>
              <a:t>, </a:t>
            </a:r>
          </a:p>
          <a:p>
            <a:r>
              <a:rPr lang="pt-BR" dirty="0"/>
              <a:t>E sempre </a:t>
            </a:r>
            <a:r>
              <a:rPr lang="pt-BR" dirty="0" err="1"/>
              <a:t>amá-lO</a:t>
            </a:r>
            <a:r>
              <a:rPr lang="pt-BR" dirty="0"/>
              <a:t> também, </a:t>
            </a:r>
          </a:p>
          <a:p>
            <a:r>
              <a:rPr lang="pt-BR" dirty="0"/>
              <a:t>Manhã feliz despontará </a:t>
            </a:r>
          </a:p>
          <a:p>
            <a:r>
              <a:rPr lang="pt-BR" dirty="0"/>
              <a:t>Para ti no lar de além.</a:t>
            </a:r>
          </a:p>
        </p:txBody>
      </p:sp>
    </p:spTree>
    <p:extLst>
      <p:ext uri="{BB962C8B-B14F-4D97-AF65-F5344CB8AC3E}">
        <p14:creationId xmlns:p14="http://schemas.microsoft.com/office/powerpoint/2010/main" val="2952274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 TU BUSCARES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Jesus compreende tua dor, </a:t>
            </a:r>
          </a:p>
          <a:p>
            <a:r>
              <a:rPr lang="pt-BR" dirty="0"/>
              <a:t>E sempre quer teu bem-estar. </a:t>
            </a:r>
          </a:p>
          <a:p>
            <a:r>
              <a:rPr lang="pt-BR" dirty="0"/>
              <a:t>Crê, pois que, junto ao Salvador,</a:t>
            </a:r>
          </a:p>
          <a:p>
            <a:r>
              <a:rPr lang="pt-BR" dirty="0"/>
              <a:t>Conforto hás de provar.</a:t>
            </a:r>
          </a:p>
        </p:txBody>
      </p:sp>
    </p:spTree>
    <p:extLst>
      <p:ext uri="{BB962C8B-B14F-4D97-AF65-F5344CB8AC3E}">
        <p14:creationId xmlns:p14="http://schemas.microsoft.com/office/powerpoint/2010/main" val="2779057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 TU BUSCARES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buscares </a:t>
            </a:r>
            <a:r>
              <a:rPr lang="pt-BR" dirty="0" err="1"/>
              <a:t>conhecê-lO</a:t>
            </a:r>
            <a:r>
              <a:rPr lang="pt-BR" dirty="0"/>
              <a:t>, </a:t>
            </a:r>
          </a:p>
          <a:p>
            <a:r>
              <a:rPr lang="pt-BR" dirty="0"/>
              <a:t>E sempre </a:t>
            </a:r>
            <a:r>
              <a:rPr lang="pt-BR" dirty="0" err="1"/>
              <a:t>amá-lO</a:t>
            </a:r>
            <a:r>
              <a:rPr lang="pt-BR" dirty="0"/>
              <a:t> também, </a:t>
            </a:r>
          </a:p>
          <a:p>
            <a:r>
              <a:rPr lang="pt-BR" dirty="0"/>
              <a:t>Manhã feliz despontará </a:t>
            </a:r>
          </a:p>
          <a:p>
            <a:r>
              <a:rPr lang="pt-BR" dirty="0"/>
              <a:t>Para ti no lar de além.</a:t>
            </a:r>
          </a:p>
        </p:txBody>
      </p:sp>
    </p:spTree>
    <p:extLst>
      <p:ext uri="{BB962C8B-B14F-4D97-AF65-F5344CB8AC3E}">
        <p14:creationId xmlns:p14="http://schemas.microsoft.com/office/powerpoint/2010/main" val="3174276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173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SE TU BUSCARES A JESUS</vt:lpstr>
      <vt:lpstr>SE TU BUSCARES A JESUS</vt:lpstr>
      <vt:lpstr>SE TU BUSCARES A JESUS</vt:lpstr>
      <vt:lpstr>SE TU BUSCARES A JESUS</vt:lpstr>
      <vt:lpstr>SE TU BUSCARES A JESUS</vt:lpstr>
      <vt:lpstr>SE TU BUSCARES A JESUS</vt:lpstr>
      <vt:lpstr>SE TU BUSCARES A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2019-06-12T22:33:53Z</dcterms:modified>
</cp:coreProperties>
</file>

<file path=docProps/thumbnail.jpeg>
</file>